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  <p:sldMasterId id="2147483743" r:id="rId2"/>
  </p:sldMasterIdLst>
  <p:notesMasterIdLst>
    <p:notesMasterId r:id="rId12"/>
  </p:notesMasterIdLst>
  <p:sldIdLst>
    <p:sldId id="379" r:id="rId3"/>
    <p:sldId id="380" r:id="rId4"/>
    <p:sldId id="381" r:id="rId5"/>
    <p:sldId id="384" r:id="rId6"/>
    <p:sldId id="385" r:id="rId7"/>
    <p:sldId id="382" r:id="rId8"/>
    <p:sldId id="387" r:id="rId9"/>
    <p:sldId id="383" r:id="rId10"/>
    <p:sldId id="386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2" roundtripDataSignature="AMtx7miq266gEMAq7pIoRZKTZEGN9RUu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CC00"/>
    <a:srgbClr val="973942"/>
    <a:srgbClr val="AA0AB6"/>
    <a:srgbClr val="A617A9"/>
    <a:srgbClr val="BC149C"/>
    <a:srgbClr val="CC00CC"/>
    <a:srgbClr val="0099FF"/>
    <a:srgbClr val="3333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80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-9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33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3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36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3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4305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6AE4-C96F-4D03-BD9E-B612E6661305}" type="datetimeFigureOut">
              <a:rPr lang="zh-TW" altLang="en-US"/>
              <a:pPr>
                <a:defRPr/>
              </a:pPr>
              <a:t>2025/4/19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349F-14B8-42A4-B3CA-23CDDE0AAE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74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0D39-3033-4B9A-B96A-66B8DABF3E6C}" type="datetimeFigureOut">
              <a:rPr lang="zh-TW" altLang="en-US"/>
              <a:pPr>
                <a:defRPr/>
              </a:pPr>
              <a:t>2025/4/19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8D22-E415-4859-9008-F78B4CC536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29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AAF2-BA08-485C-A435-409DAF45C23F}" type="datetimeFigureOut">
              <a:rPr lang="zh-TW" altLang="en-US"/>
              <a:pPr>
                <a:defRPr/>
              </a:pPr>
              <a:t>2025/4/19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BDE09-9028-44CF-866C-6FB59F220E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23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1361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4018359" y="1212194"/>
            <a:ext cx="5083969" cy="286420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666875" y="4232672"/>
            <a:ext cx="9810750" cy="141982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66875" y="5527476"/>
            <a:ext cx="9810750" cy="103584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20490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083594" y="2518172"/>
            <a:ext cx="8977312" cy="1821656"/>
          </a:xfrm>
          <a:prstGeom prst="rect">
            <a:avLst/>
          </a:prstGeom>
        </p:spPr>
        <p:txBody>
          <a:bodyPr anchor="ctr"/>
          <a:lstStyle>
            <a:lvl1pPr>
              <a:defRPr sz="6375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30372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7179469" y="1535906"/>
            <a:ext cx="3786187" cy="38040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35844" y="1401961"/>
            <a:ext cx="5905500" cy="2196703"/>
          </a:xfrm>
          <a:prstGeom prst="rect">
            <a:avLst/>
          </a:prstGeom>
        </p:spPr>
        <p:txBody>
          <a:bodyPr/>
          <a:lstStyle>
            <a:lvl1pPr>
              <a:defRPr sz="6375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35844" y="3696891"/>
            <a:ext cx="5905500" cy="2000250"/>
          </a:xfrm>
          <a:prstGeom prst="rect">
            <a:avLst/>
          </a:prstGeom>
        </p:spPr>
        <p:txBody>
          <a:bodyPr/>
          <a:lstStyle>
            <a:lvl1pPr>
              <a:defRPr sz="3750"/>
            </a:lvl1pPr>
            <a:lvl2pPr>
              <a:defRPr sz="3750"/>
            </a:lvl2pPr>
            <a:lvl3pPr>
              <a:defRPr sz="3750"/>
            </a:lvl3pPr>
            <a:lvl4pPr>
              <a:defRPr sz="3750"/>
            </a:lvl4pPr>
            <a:lvl5pPr>
              <a:defRPr sz="37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8568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916907" y="107156"/>
            <a:ext cx="8977312" cy="1821656"/>
          </a:xfrm>
          <a:prstGeom prst="rect">
            <a:avLst/>
          </a:prstGeom>
        </p:spPr>
        <p:txBody>
          <a:bodyPr anchor="ctr"/>
          <a:lstStyle>
            <a:lvl1pPr>
              <a:defRPr sz="6375"/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1608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916907" y="2518172"/>
            <a:ext cx="8977312" cy="1821656"/>
          </a:xfrm>
          <a:prstGeom prst="rect">
            <a:avLst/>
          </a:prstGeom>
        </p:spPr>
        <p:txBody>
          <a:bodyPr anchor="ctr"/>
          <a:lstStyle>
            <a:lvl1pPr>
              <a:defRPr sz="6375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6954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1845469" y="107156"/>
            <a:ext cx="9144000" cy="1821656"/>
          </a:xfrm>
          <a:prstGeom prst="rect">
            <a:avLst/>
          </a:prstGeom>
        </p:spPr>
        <p:txBody>
          <a:bodyPr anchor="ctr"/>
          <a:lstStyle>
            <a:lvl1pPr>
              <a:defRPr sz="6375"/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1845469" y="1928813"/>
            <a:ext cx="9144000" cy="4107656"/>
          </a:xfrm>
          <a:prstGeom prst="rect">
            <a:avLst/>
          </a:prstGeom>
        </p:spPr>
        <p:txBody>
          <a:bodyPr anchor="ctr"/>
          <a:lstStyle>
            <a:lvl1pPr marL="511976" indent="-511976" algn="l">
              <a:spcBef>
                <a:spcPts val="4688"/>
              </a:spcBef>
              <a:buSzPct val="35000"/>
              <a:buBlip>
                <a:blip r:embed="rId2"/>
              </a:buBlip>
              <a:defRPr sz="3750"/>
            </a:lvl1pPr>
            <a:lvl2pPr marL="1023952" indent="-511976" algn="l">
              <a:spcBef>
                <a:spcPts val="4688"/>
              </a:spcBef>
              <a:buSzPct val="35000"/>
              <a:buBlip>
                <a:blip r:embed="rId2"/>
              </a:buBlip>
              <a:defRPr sz="3750"/>
            </a:lvl2pPr>
            <a:lvl3pPr marL="1535928" indent="-511976" algn="l">
              <a:spcBef>
                <a:spcPts val="4688"/>
              </a:spcBef>
              <a:buSzPct val="35000"/>
              <a:buBlip>
                <a:blip r:embed="rId2"/>
              </a:buBlip>
              <a:defRPr sz="3750"/>
            </a:lvl3pPr>
            <a:lvl4pPr marL="2047905" indent="-511976" algn="l">
              <a:spcBef>
                <a:spcPts val="4688"/>
              </a:spcBef>
              <a:buSzPct val="35000"/>
              <a:buBlip>
                <a:blip r:embed="rId2"/>
              </a:buBlip>
              <a:defRPr sz="3750"/>
            </a:lvl4pPr>
            <a:lvl5pPr marL="2559881" indent="-511976" algn="l">
              <a:spcBef>
                <a:spcPts val="4688"/>
              </a:spcBef>
              <a:buSzPct val="35000"/>
              <a:buBlip>
                <a:blip r:embed="rId2"/>
              </a:buBlip>
              <a:defRPr sz="375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70936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6975157" y="2009180"/>
            <a:ext cx="3764281" cy="394692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1845469" y="107156"/>
            <a:ext cx="9144000" cy="1821656"/>
          </a:xfrm>
          <a:prstGeom prst="rect">
            <a:avLst/>
          </a:prstGeom>
        </p:spPr>
        <p:txBody>
          <a:bodyPr anchor="ctr"/>
          <a:lstStyle>
            <a:lvl1pPr>
              <a:defRPr sz="6375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845469" y="1928813"/>
            <a:ext cx="4572000" cy="4107656"/>
          </a:xfrm>
          <a:prstGeom prst="rect">
            <a:avLst/>
          </a:prstGeom>
        </p:spPr>
        <p:txBody>
          <a:bodyPr anchor="ctr"/>
          <a:lstStyle>
            <a:lvl1pPr marL="381006" indent="-381006" algn="l">
              <a:spcBef>
                <a:spcPts val="3750"/>
              </a:spcBef>
              <a:buSzPct val="35000"/>
              <a:buBlip>
                <a:blip r:embed="rId2"/>
              </a:buBlip>
              <a:defRPr sz="2812"/>
            </a:lvl1pPr>
            <a:lvl2pPr marL="762011" indent="-381006" algn="l">
              <a:spcBef>
                <a:spcPts val="3750"/>
              </a:spcBef>
              <a:buSzPct val="35000"/>
              <a:buBlip>
                <a:blip r:embed="rId2"/>
              </a:buBlip>
              <a:defRPr sz="2812"/>
            </a:lvl2pPr>
            <a:lvl3pPr marL="1143016" indent="-381006" algn="l">
              <a:spcBef>
                <a:spcPts val="3750"/>
              </a:spcBef>
              <a:buSzPct val="35000"/>
              <a:buBlip>
                <a:blip r:embed="rId2"/>
              </a:buBlip>
              <a:defRPr sz="2812"/>
            </a:lvl3pPr>
            <a:lvl4pPr marL="1524022" indent="-381006" algn="l">
              <a:spcBef>
                <a:spcPts val="3750"/>
              </a:spcBef>
              <a:buSzPct val="35000"/>
              <a:buBlip>
                <a:blip r:embed="rId2"/>
              </a:buBlip>
              <a:defRPr sz="2812"/>
            </a:lvl4pPr>
            <a:lvl5pPr marL="1905028" indent="-381006" algn="l">
              <a:spcBef>
                <a:spcPts val="3750"/>
              </a:spcBef>
              <a:buSzPct val="35000"/>
              <a:buBlip>
                <a:blip r:embed="rId2"/>
              </a:buBlip>
              <a:defRPr sz="2812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67620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B6EF-86B4-43E0-9F59-710684D98616}" type="datetimeFigureOut">
              <a:rPr lang="zh-TW" altLang="en-US"/>
              <a:pPr>
                <a:defRPr/>
              </a:pPr>
              <a:t>2025/4/19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8926-C8E7-4B22-818D-B4738F71F3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666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7359968" y="1543015"/>
            <a:ext cx="3595688" cy="377015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1035844" y="1401961"/>
            <a:ext cx="5905500" cy="2196703"/>
          </a:xfrm>
          <a:prstGeom prst="rect">
            <a:avLst/>
          </a:prstGeom>
        </p:spPr>
        <p:txBody>
          <a:bodyPr/>
          <a:lstStyle>
            <a:lvl1pPr>
              <a:defRPr sz="6375"/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35844" y="3696890"/>
            <a:ext cx="5905500" cy="2009180"/>
          </a:xfrm>
          <a:prstGeom prst="rect">
            <a:avLst/>
          </a:prstGeom>
        </p:spPr>
        <p:txBody>
          <a:bodyPr/>
          <a:lstStyle>
            <a:lvl1pPr>
              <a:defRPr sz="3750"/>
            </a:lvl1pPr>
            <a:lvl2pPr>
              <a:defRPr sz="3750"/>
            </a:lvl2pPr>
            <a:lvl3pPr>
              <a:defRPr sz="3750"/>
            </a:lvl3pPr>
            <a:lvl4pPr>
              <a:defRPr sz="3750"/>
            </a:lvl4pPr>
            <a:lvl5pPr>
              <a:defRPr sz="37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745126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833563" y="1169789"/>
            <a:ext cx="9144000" cy="4509492"/>
          </a:xfrm>
          <a:prstGeom prst="rect">
            <a:avLst/>
          </a:prstGeom>
        </p:spPr>
        <p:txBody>
          <a:bodyPr anchor="ctr"/>
          <a:lstStyle>
            <a:lvl1pPr marL="511976" indent="-511976" algn="l">
              <a:spcBef>
                <a:spcPts val="4688"/>
              </a:spcBef>
              <a:buSzPct val="35000"/>
              <a:buBlip>
                <a:blip r:embed="rId2"/>
              </a:buBlip>
              <a:defRPr sz="3750"/>
            </a:lvl1pPr>
            <a:lvl2pPr marL="1023952" indent="-511976" algn="l">
              <a:spcBef>
                <a:spcPts val="4688"/>
              </a:spcBef>
              <a:buSzPct val="35000"/>
              <a:buBlip>
                <a:blip r:embed="rId2"/>
              </a:buBlip>
              <a:defRPr sz="3750"/>
            </a:lvl2pPr>
            <a:lvl3pPr marL="1535928" indent="-511976" algn="l">
              <a:spcBef>
                <a:spcPts val="4688"/>
              </a:spcBef>
              <a:buSzPct val="35000"/>
              <a:buBlip>
                <a:blip r:embed="rId2"/>
              </a:buBlip>
              <a:defRPr sz="3750"/>
            </a:lvl3pPr>
            <a:lvl4pPr marL="2047905" indent="-511976" algn="l">
              <a:spcBef>
                <a:spcPts val="4688"/>
              </a:spcBef>
              <a:buSzPct val="35000"/>
              <a:buBlip>
                <a:blip r:embed="rId2"/>
              </a:buBlip>
              <a:defRPr sz="3750"/>
            </a:lvl4pPr>
            <a:lvl5pPr marL="2559881" indent="-511976" algn="l">
              <a:spcBef>
                <a:spcPts val="4688"/>
              </a:spcBef>
              <a:buSzPct val="35000"/>
              <a:buBlip>
                <a:blip r:embed="rId2"/>
              </a:buBlip>
              <a:defRPr sz="375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806030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>
            <a:spLocks noGrp="1"/>
          </p:cNvSpPr>
          <p:nvPr>
            <p:ph type="pic" sz="half" idx="13"/>
          </p:nvPr>
        </p:nvSpPr>
        <p:spPr>
          <a:xfrm>
            <a:off x="1326414" y="535781"/>
            <a:ext cx="5107782" cy="578643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Image"/>
          <p:cNvSpPr>
            <a:spLocks noGrp="1"/>
          </p:cNvSpPr>
          <p:nvPr>
            <p:ph type="pic" sz="quarter" idx="14"/>
          </p:nvPr>
        </p:nvSpPr>
        <p:spPr>
          <a:xfrm>
            <a:off x="7041414" y="535865"/>
            <a:ext cx="4464844" cy="22145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Image"/>
          <p:cNvSpPr>
            <a:spLocks noGrp="1"/>
          </p:cNvSpPr>
          <p:nvPr>
            <p:ph type="pic" sz="quarter" idx="15"/>
          </p:nvPr>
        </p:nvSpPr>
        <p:spPr>
          <a:xfrm>
            <a:off x="7041414" y="3232630"/>
            <a:ext cx="4464844" cy="30896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34779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524000" y="4473774"/>
            <a:ext cx="9810750" cy="506549"/>
          </a:xfrm>
          <a:prstGeom prst="rect">
            <a:avLst/>
          </a:prstGeom>
        </p:spPr>
        <p:txBody>
          <a:bodyPr>
            <a:spAutoFit/>
          </a:bodyPr>
          <a:lstStyle>
            <a:lvl1pPr defTabSz="547695">
              <a:defRPr sz="2625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524000" y="2901641"/>
            <a:ext cx="9810750" cy="679673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47695">
              <a:spcBef>
                <a:spcPts val="2250"/>
              </a:spcBef>
              <a:defRPr sz="3750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3754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36716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4649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E1FD-5D30-4A10-B5BF-C4F2A310626C}" type="datetimeFigureOut">
              <a:rPr lang="zh-TW" altLang="en-US"/>
              <a:pPr>
                <a:defRPr/>
              </a:pPr>
              <a:t>2025/4/19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A620F-A3F5-4BC4-8125-C4B0A9480B2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73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71E0-AC0E-4308-96A0-17CAE941919D}" type="datetimeFigureOut">
              <a:rPr lang="zh-TW" altLang="en-US"/>
              <a:pPr>
                <a:defRPr/>
              </a:pPr>
              <a:t>2025/4/19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D757F-C26E-4BD5-90B2-3F7B48B795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0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34F2-47C7-4AA3-B63C-57C971204EDE}" type="datetimeFigureOut">
              <a:rPr lang="zh-TW" altLang="en-US"/>
              <a:pPr>
                <a:defRPr/>
              </a:pPr>
              <a:t>2025/4/19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41EAB-19FB-43B9-A873-CF4D113C802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1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21EE-44A8-4BAE-A297-4B464CA282A1}" type="datetimeFigureOut">
              <a:rPr lang="zh-TW" altLang="en-US"/>
              <a:pPr>
                <a:defRPr/>
              </a:pPr>
              <a:t>2025/4/19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FAB4A-46CF-498A-A8B0-E913CEA7EA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60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8CE1-7A6A-492E-B63D-73AB60AA9890}" type="datetimeFigureOut">
              <a:rPr lang="zh-TW" altLang="en-US"/>
              <a:pPr>
                <a:defRPr/>
              </a:pPr>
              <a:t>2025/4/19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8F69-51BC-4D84-AB81-9E60694492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4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9DCA-455A-4279-9E72-44CB96975256}" type="datetimeFigureOut">
              <a:rPr lang="zh-TW" altLang="en-US"/>
              <a:pPr>
                <a:defRPr/>
              </a:pPr>
              <a:t>2025/4/19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525D-3712-45A1-B08B-D689FE5B0B8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A767-2194-4A89-9D82-3CB1E2DE1992}" type="datetimeFigureOut">
              <a:rPr lang="zh-TW" altLang="en-US"/>
              <a:pPr>
                <a:defRPr/>
              </a:pPr>
              <a:t>2025/4/19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0119-4A19-4E7B-9650-617A17BF483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30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37E056-DC14-4AC6-BC21-BA72017DE62A}" type="datetimeFigureOut">
              <a:rPr lang="zh-TW" altLang="en-US"/>
              <a:pPr>
                <a:defRPr/>
              </a:pPr>
              <a:t>2025/4/19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001462-59D6-4D2A-9B09-0733096DAD6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66875" y="1241227"/>
            <a:ext cx="9810750" cy="2196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66875" y="3536156"/>
            <a:ext cx="9810750" cy="1089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63939" y="6383550"/>
            <a:ext cx="455253" cy="44884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2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99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ransition spd="med"/>
  <p:hf sldNum="0" hdr="0" dt="0"/>
  <p:txStyles>
    <p:titleStyle>
      <a:lvl1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393051" algn="l"/>
        </a:tabLst>
        <a:defRPr sz="8813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393051" algn="l"/>
        </a:tabLst>
        <a:defRPr sz="8813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393051" algn="l"/>
        </a:tabLst>
        <a:defRPr sz="8813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393051" algn="l"/>
        </a:tabLst>
        <a:defRPr sz="8813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393051" algn="l"/>
        </a:tabLst>
        <a:defRPr sz="8813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393051" algn="l"/>
        </a:tabLst>
        <a:defRPr sz="8813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393051" algn="l"/>
        </a:tabLst>
        <a:defRPr sz="8813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393051" algn="l"/>
        </a:tabLst>
        <a:defRPr sz="8813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393051" algn="l"/>
        </a:tabLst>
        <a:defRPr sz="8813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286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28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14315" algn="r" defTabSz="428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28631" algn="r" defTabSz="428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42947" algn="r" defTabSz="428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857262" algn="r" defTabSz="428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071578" algn="r" defTabSz="428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285893" algn="r" defTabSz="428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500209" algn="r" defTabSz="428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714525" algn="r" defTabSz="428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range Blue Sky Background Images – Browse 1,713,263 Stock Photos, Vectors,  and Vide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"/>
            <a:ext cx="12192001" cy="69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Christ Is Risen Alleluia…"/>
          <p:cNvSpPr txBox="1">
            <a:spLocks noGrp="1"/>
          </p:cNvSpPr>
          <p:nvPr>
            <p:ph type="ctrTitle"/>
          </p:nvPr>
        </p:nvSpPr>
        <p:spPr>
          <a:xfrm>
            <a:off x="1010053" y="1235814"/>
            <a:ext cx="10525587" cy="33891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72908">
              <a:tabLst>
                <a:tab pos="1214455" algn="l"/>
              </a:tabLst>
              <a:defRPr sz="8178">
                <a:effectLst>
                  <a:outerShdw blurRad="22098" dist="22098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sz="8900" b="1" dirty="0" err="1">
                <a:solidFill>
                  <a:srgbClr val="C00000"/>
                </a:solidFill>
                <a:latin typeface="+mj-lt"/>
              </a:rPr>
              <a:t>基督</a:t>
            </a:r>
            <a:r>
              <a:rPr lang="en-US" sz="8900" b="1" dirty="0" err="1">
                <a:solidFill>
                  <a:srgbClr val="C00000"/>
                </a:solidFill>
                <a:latin typeface="+mj-lt"/>
              </a:rPr>
              <a:t>我主今</a:t>
            </a:r>
            <a:r>
              <a:rPr sz="8900" b="1" dirty="0" err="1">
                <a:solidFill>
                  <a:srgbClr val="C00000"/>
                </a:solidFill>
                <a:latin typeface="+mj-lt"/>
              </a:rPr>
              <a:t>复活</a:t>
            </a:r>
            <a:r>
              <a:rPr lang="en-US" sz="6750" b="1" dirty="0">
                <a:solidFill>
                  <a:srgbClr val="C00000"/>
                </a:solidFill>
              </a:rPr>
              <a:t/>
            </a:r>
            <a:br>
              <a:rPr lang="en-US" sz="6750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6258" b="1" dirty="0">
                <a:solidFill>
                  <a:schemeClr val="bg1"/>
                </a:solidFill>
              </a:rPr>
              <a:t>Christ the Lord Is Risen Today</a:t>
            </a:r>
            <a:endParaRPr sz="6258" b="1" dirty="0">
              <a:solidFill>
                <a:schemeClr val="bg1"/>
              </a:solidFill>
            </a:endParaRPr>
          </a:p>
        </p:txBody>
      </p:sp>
      <p:sp>
        <p:nvSpPr>
          <p:cNvPr id="138" name="Charles Wesley, John Purifoy…"/>
          <p:cNvSpPr txBox="1">
            <a:spLocks noGrp="1"/>
          </p:cNvSpPr>
          <p:nvPr>
            <p:ph type="subTitle" sz="quarter" idx="1"/>
          </p:nvPr>
        </p:nvSpPr>
        <p:spPr>
          <a:xfrm>
            <a:off x="3838644" y="4722171"/>
            <a:ext cx="4514712" cy="5446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812" dirty="0">
                <a:solidFill>
                  <a:schemeClr val="bg1"/>
                </a:solidFill>
              </a:rPr>
              <a:t>Charles Wesley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A3272C-7243-464D-8BD0-FB0F76EEFF93}"/>
              </a:ext>
            </a:extLst>
          </p:cNvPr>
          <p:cNvSpPr txBox="1"/>
          <p:nvPr/>
        </p:nvSpPr>
        <p:spPr>
          <a:xfrm>
            <a:off x="9427360" y="537277"/>
            <a:ext cx="937757" cy="5289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algn="ctr" defTabSz="428631" hangingPunct="0">
              <a:buClrTx/>
            </a:pPr>
            <a:r>
              <a:rPr lang="en-US" sz="2812" dirty="0">
                <a:solidFill>
                  <a:srgbClr val="181039"/>
                </a:solidFill>
                <a:latin typeface="Optima"/>
                <a:sym typeface="Optima"/>
              </a:rPr>
              <a:t>S212</a:t>
            </a:r>
          </a:p>
        </p:txBody>
      </p:sp>
    </p:spTree>
    <p:extLst>
      <p:ext uri="{BB962C8B-B14F-4D97-AF65-F5344CB8AC3E}">
        <p14:creationId xmlns:p14="http://schemas.microsoft.com/office/powerpoint/2010/main" val="645876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eaceful blue sky with layered spindrift clouds and warm golden light at sunset, golden, gentle, peaceful. sundrift. illustration. Sundrift.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2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range Blue Sky Background Images – Browse 1,713,263 Stock Photos, Vectors,  and Video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440"/>
            <a:ext cx="12192000" cy="68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基督耶穌今復活，哈利路亞！…"/>
          <p:cNvSpPr txBox="1">
            <a:spLocks noGrp="1"/>
          </p:cNvSpPr>
          <p:nvPr>
            <p:ph type="title"/>
          </p:nvPr>
        </p:nvSpPr>
        <p:spPr>
          <a:xfrm>
            <a:off x="821506" y="-46426"/>
            <a:ext cx="10785962" cy="425155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38619">
              <a:tabLst>
                <a:tab pos="1095391" algn="l"/>
              </a:tabLst>
              <a:defRPr sz="7426">
                <a:effectLst>
                  <a:outerShdw blurRad="20066" dist="20066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zh-CN" altLang="en-US" sz="5400" b="1" dirty="0">
                <a:solidFill>
                  <a:srgbClr val="C00000"/>
                </a:solidFill>
              </a:rPr>
              <a:t>基督我主今复活 哈利路亚</a:t>
            </a:r>
            <a:br>
              <a:rPr lang="zh-CN" altLang="en-US" sz="5400" b="1" dirty="0">
                <a:solidFill>
                  <a:srgbClr val="C00000"/>
                </a:solidFill>
              </a:rPr>
            </a:br>
            <a:r>
              <a:rPr lang="zh-CN" altLang="en-US" sz="5400" b="1" dirty="0">
                <a:solidFill>
                  <a:srgbClr val="C00000"/>
                </a:solidFill>
              </a:rPr>
              <a:t>天人一致同欢欣 哈利路亚</a:t>
            </a:r>
            <a:br>
              <a:rPr lang="zh-CN" altLang="en-US" sz="5400" b="1" dirty="0">
                <a:solidFill>
                  <a:srgbClr val="C00000"/>
                </a:solidFill>
              </a:rPr>
            </a:br>
            <a:r>
              <a:rPr lang="zh-CN" altLang="en-US" sz="5400" b="1" dirty="0">
                <a:solidFill>
                  <a:srgbClr val="C00000"/>
                </a:solidFill>
              </a:rPr>
              <a:t>高声歌颂赞主名 哈利路亚</a:t>
            </a:r>
            <a:br>
              <a:rPr lang="zh-CN" altLang="en-US" sz="5400" b="1" dirty="0">
                <a:solidFill>
                  <a:srgbClr val="C00000"/>
                </a:solidFill>
              </a:rPr>
            </a:br>
            <a:r>
              <a:rPr lang="zh-CN" altLang="en-US" sz="5400" b="1" dirty="0">
                <a:solidFill>
                  <a:srgbClr val="C00000"/>
                </a:solidFill>
              </a:rPr>
              <a:t>天唱地和齐响应 哈利路亚</a:t>
            </a:r>
            <a:endParaRPr sz="5400" b="1" dirty="0">
              <a:solidFill>
                <a:srgbClr val="C00000"/>
              </a:solidFill>
            </a:endParaRPr>
          </a:p>
        </p:txBody>
      </p:sp>
      <p:sp>
        <p:nvSpPr>
          <p:cNvPr id="146" name="Christ the Lord is risen today, Alleluia!…"/>
          <p:cNvSpPr txBox="1"/>
          <p:nvPr/>
        </p:nvSpPr>
        <p:spPr>
          <a:xfrm>
            <a:off x="2586744" y="4205229"/>
            <a:ext cx="7612661" cy="1827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algn="ctr" defTabSz="321457" hangingPunct="0">
              <a:buClrTx/>
            </a:pP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Christ the Lord is risen today, Alleluia!</a:t>
            </a:r>
            <a:b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</a:b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Sons of men and angels say, Alleluia!</a:t>
            </a:r>
            <a:b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</a:b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Raise your joys and triumphs high, Alleluia!</a:t>
            </a:r>
            <a:b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</a:b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Sing, ye </a:t>
            </a:r>
            <a:r>
              <a:rPr lang="en-US" sz="2812" b="1" dirty="0" err="1">
                <a:solidFill>
                  <a:srgbClr val="363929"/>
                </a:solidFill>
                <a:latin typeface="Optima"/>
                <a:sym typeface="Optima"/>
              </a:rPr>
              <a:t>heav’ns</a:t>
            </a: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, and earth, reply, Alleluia!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C9FB60-7EC6-1E40-81C4-60C5F47DC2A1}"/>
              </a:ext>
            </a:extLst>
          </p:cNvPr>
          <p:cNvSpPr txBox="1"/>
          <p:nvPr/>
        </p:nvSpPr>
        <p:spPr>
          <a:xfrm>
            <a:off x="5029665" y="6323044"/>
            <a:ext cx="2726820" cy="39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 defTabSz="321457" hangingPunct="0">
              <a:buClrTx/>
            </a:pPr>
            <a:r>
              <a:rPr lang="zh-CN" altLang="en-US" sz="2109" dirty="0">
                <a:solidFill>
                  <a:srgbClr val="363929"/>
                </a:solidFill>
                <a:latin typeface="Optima"/>
                <a:sym typeface="Optima"/>
              </a:rPr>
              <a:t>基督我主今复活 </a:t>
            </a:r>
            <a:r>
              <a:rPr lang="en-US" altLang="zh-CN" sz="2109" dirty="0">
                <a:solidFill>
                  <a:srgbClr val="363929"/>
                </a:solidFill>
                <a:latin typeface="Optima"/>
                <a:sym typeface="Optima"/>
              </a:rPr>
              <a:t>1/4</a:t>
            </a:r>
            <a:endParaRPr lang="en-US" sz="2109" dirty="0">
              <a:solidFill>
                <a:srgbClr val="363929"/>
              </a:solidFill>
              <a:latin typeface="Optima"/>
              <a:ea typeface="+mn-ea"/>
              <a:cs typeface="+mn-cs"/>
              <a:sym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081109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Orange Blue Sky Background Images – Browse 1,713,263 Stock Photos, Vectors,  and Vide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榮耀君王墓中起，哈利路亞！…"/>
          <p:cNvSpPr txBox="1">
            <a:spLocks noGrp="1"/>
          </p:cNvSpPr>
          <p:nvPr>
            <p:ph type="title"/>
          </p:nvPr>
        </p:nvSpPr>
        <p:spPr>
          <a:xfrm>
            <a:off x="1720586" y="98741"/>
            <a:ext cx="9108004" cy="393552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04327">
              <a:tabLst>
                <a:tab pos="988233" algn="l"/>
              </a:tabLst>
              <a:defRPr sz="6674">
                <a:effectLst>
                  <a:outerShdw blurRad="18034" dist="18034" dir="2700000" rotWithShape="0">
                    <a:srgbClr val="FFFFFF">
                      <a:alpha val="50000"/>
                    </a:srgbClr>
                  </a:outerShdw>
                </a:effectLst>
                <a:latin typeface="Noto Nastaliq Urdu"/>
                <a:ea typeface="Noto Nastaliq Urdu"/>
                <a:cs typeface="Noto Nastaliq Urdu"/>
                <a:sym typeface="Noto Nastaliq Urdu"/>
              </a:defRPr>
            </a:pPr>
            <a:r>
              <a:rPr lang="zh-CN" altLang="en-US" sz="5062" b="1" dirty="0">
                <a:solidFill>
                  <a:srgbClr val="C00000"/>
                </a:solidFill>
                <a:latin typeface="+mj-ea"/>
                <a:ea typeface="+mj-ea"/>
              </a:rPr>
              <a:t>荣耀君王今复活 哈利路亚</a:t>
            </a:r>
            <a:br>
              <a:rPr lang="zh-CN" altLang="en-US" sz="5062" b="1" dirty="0">
                <a:solidFill>
                  <a:srgbClr val="C00000"/>
                </a:solidFill>
                <a:latin typeface="+mj-ea"/>
                <a:ea typeface="+mj-ea"/>
              </a:rPr>
            </a:br>
            <a:r>
              <a:rPr lang="zh-CN" altLang="en-US" sz="5062" b="1" dirty="0">
                <a:solidFill>
                  <a:srgbClr val="C00000"/>
                </a:solidFill>
                <a:latin typeface="+mj-ea"/>
                <a:ea typeface="+mj-ea"/>
              </a:rPr>
              <a:t>祂曾舍命为救我 哈利路亚</a:t>
            </a:r>
            <a:br>
              <a:rPr lang="zh-CN" altLang="en-US" sz="5062" b="1" dirty="0">
                <a:solidFill>
                  <a:srgbClr val="C00000"/>
                </a:solidFill>
                <a:latin typeface="+mj-ea"/>
                <a:ea typeface="+mj-ea"/>
              </a:rPr>
            </a:br>
            <a:r>
              <a:rPr lang="zh-CN" altLang="en-US" sz="5062" b="1" dirty="0">
                <a:solidFill>
                  <a:srgbClr val="C00000"/>
                </a:solidFill>
                <a:latin typeface="+mj-ea"/>
                <a:ea typeface="+mj-ea"/>
              </a:rPr>
              <a:t>死亡毒钩今何在 哈利路亚</a:t>
            </a:r>
            <a:br>
              <a:rPr lang="zh-CN" altLang="en-US" sz="5062" b="1" dirty="0">
                <a:solidFill>
                  <a:srgbClr val="C00000"/>
                </a:solidFill>
                <a:latin typeface="+mj-ea"/>
                <a:ea typeface="+mj-ea"/>
              </a:rPr>
            </a:br>
            <a:r>
              <a:rPr lang="zh-CN" altLang="en-US" sz="5062" b="1" dirty="0">
                <a:solidFill>
                  <a:srgbClr val="C00000"/>
                </a:solidFill>
                <a:latin typeface="+mj-ea"/>
                <a:ea typeface="+mj-ea"/>
              </a:rPr>
              <a:t>你所夸坟墓何归 哈利路亚</a:t>
            </a:r>
            <a:endParaRPr sz="5062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50" name="Lives again our glorious King, Alleluia!…"/>
          <p:cNvSpPr txBox="1"/>
          <p:nvPr/>
        </p:nvSpPr>
        <p:spPr>
          <a:xfrm>
            <a:off x="2132334" y="4172497"/>
            <a:ext cx="8284509" cy="1827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625" tIns="47625" rIns="47625" bIns="47625" anchor="ctr">
            <a:spAutoFit/>
          </a:bodyPr>
          <a:lstStyle/>
          <a:p>
            <a:pPr algn="ctr" defTabSz="321457" hangingPunct="0">
              <a:buClrTx/>
            </a:pP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Lives again our glorious King, Alleluia!</a:t>
            </a:r>
            <a:b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</a:b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Where, O death, is now thy sting? Alleluia!</a:t>
            </a:r>
            <a:b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</a:b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Once He died our souls to save, Alleluia!</a:t>
            </a:r>
            <a:b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</a:b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Where thy victory, O grave? Alleluia!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5BF2D6-40DC-C84D-B6D1-85164B06B450}"/>
              </a:ext>
            </a:extLst>
          </p:cNvPr>
          <p:cNvSpPr txBox="1"/>
          <p:nvPr/>
        </p:nvSpPr>
        <p:spPr>
          <a:xfrm>
            <a:off x="5029665" y="6323044"/>
            <a:ext cx="2726820" cy="39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 defTabSz="321457" hangingPunct="0">
              <a:buClrTx/>
            </a:pPr>
            <a:r>
              <a:rPr lang="zh-CN" altLang="en-US" sz="2109" dirty="0">
                <a:solidFill>
                  <a:srgbClr val="363929"/>
                </a:solidFill>
                <a:latin typeface="Optima"/>
                <a:sym typeface="Optima"/>
              </a:rPr>
              <a:t>基督我主今复活 </a:t>
            </a:r>
            <a:r>
              <a:rPr lang="en-US" altLang="zh-CN" sz="2109" dirty="0">
                <a:solidFill>
                  <a:srgbClr val="363929"/>
                </a:solidFill>
                <a:latin typeface="Optima"/>
                <a:sym typeface="Optima"/>
              </a:rPr>
              <a:t>2/4</a:t>
            </a:r>
            <a:endParaRPr lang="en-US" sz="2109" dirty="0">
              <a:solidFill>
                <a:srgbClr val="363929"/>
              </a:solidFill>
              <a:latin typeface="Optima"/>
              <a:ea typeface="+mn-ea"/>
              <a:cs typeface="+mn-cs"/>
              <a:sym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299934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range Blue Sky Background Images – Browse 1,713,263 Stock Photos, Vectors,  and Vide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基督耶穌今復活，哈利路亞！…"/>
          <p:cNvSpPr txBox="1">
            <a:spLocks noGrp="1"/>
          </p:cNvSpPr>
          <p:nvPr>
            <p:ph type="title"/>
          </p:nvPr>
        </p:nvSpPr>
        <p:spPr>
          <a:xfrm>
            <a:off x="3654787" y="3715884"/>
            <a:ext cx="5476576" cy="245649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38619">
              <a:tabLst>
                <a:tab pos="1095391" algn="l"/>
              </a:tabLst>
              <a:defRPr sz="7426">
                <a:effectLst>
                  <a:outerShdw blurRad="20066" dist="20066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zh-CN" altLang="en-US" sz="3375" b="1" dirty="0"/>
              <a:t>基督我主今复活 哈利路亚</a:t>
            </a:r>
            <a:br>
              <a:rPr lang="zh-CN" altLang="en-US" sz="3375" b="1" dirty="0"/>
            </a:br>
            <a:r>
              <a:rPr lang="zh-CN" altLang="en-US" sz="3375" b="1" dirty="0"/>
              <a:t>天人一致同欢欣 哈利路亚</a:t>
            </a:r>
            <a:br>
              <a:rPr lang="zh-CN" altLang="en-US" sz="3375" b="1" dirty="0"/>
            </a:br>
            <a:r>
              <a:rPr lang="zh-CN" altLang="en-US" sz="3375" b="1" dirty="0"/>
              <a:t>高声歌颂赞主名 哈利路亚</a:t>
            </a:r>
            <a:br>
              <a:rPr lang="zh-CN" altLang="en-US" sz="3375" b="1" dirty="0"/>
            </a:br>
            <a:r>
              <a:rPr lang="zh-CN" altLang="en-US" sz="3375" b="1" dirty="0"/>
              <a:t>天唱地和齐响应 哈利路亚</a:t>
            </a:r>
            <a:endParaRPr sz="3375" b="1" dirty="0"/>
          </a:p>
        </p:txBody>
      </p:sp>
      <p:sp>
        <p:nvSpPr>
          <p:cNvPr id="146" name="Christ the Lord is risen today, Alleluia!…"/>
          <p:cNvSpPr txBox="1"/>
          <p:nvPr/>
        </p:nvSpPr>
        <p:spPr>
          <a:xfrm>
            <a:off x="898998" y="587622"/>
            <a:ext cx="10781798" cy="2558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algn="ctr" defTabSz="321457" hangingPunct="0">
              <a:buClrTx/>
            </a:pP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Christ the Lord is risen today, Alleluia!</a:t>
            </a:r>
            <a:b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</a:b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Sons of men and angels say, Alleluia!</a:t>
            </a:r>
            <a:b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</a:b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Raise your joys and triumphs high, Alleluia!</a:t>
            </a:r>
            <a:b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</a:b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Sing, ye </a:t>
            </a:r>
            <a:r>
              <a:rPr lang="en-US" sz="4000" b="1" dirty="0" err="1">
                <a:solidFill>
                  <a:srgbClr val="C00000"/>
                </a:solidFill>
                <a:latin typeface="Optima"/>
                <a:sym typeface="Optima"/>
              </a:rPr>
              <a:t>heav’ns</a:t>
            </a: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, and earth, reply, Alleluia!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C9FB60-7EC6-1E40-81C4-60C5F47DC2A1}"/>
              </a:ext>
            </a:extLst>
          </p:cNvPr>
          <p:cNvSpPr txBox="1"/>
          <p:nvPr/>
        </p:nvSpPr>
        <p:spPr>
          <a:xfrm>
            <a:off x="5029665" y="6323044"/>
            <a:ext cx="2726820" cy="39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 defTabSz="321457" hangingPunct="0">
              <a:buClrTx/>
            </a:pPr>
            <a:r>
              <a:rPr lang="zh-CN" altLang="en-US" sz="2109" dirty="0">
                <a:solidFill>
                  <a:srgbClr val="363929"/>
                </a:solidFill>
                <a:latin typeface="Optima"/>
                <a:sym typeface="Optima"/>
              </a:rPr>
              <a:t>基督我主今复活 </a:t>
            </a:r>
            <a:r>
              <a:rPr lang="en-US" altLang="zh-CN" sz="2109" dirty="0">
                <a:solidFill>
                  <a:srgbClr val="363929"/>
                </a:solidFill>
                <a:latin typeface="Optima"/>
                <a:sym typeface="Optima"/>
              </a:rPr>
              <a:t>1/4</a:t>
            </a:r>
            <a:endParaRPr lang="en-US" sz="2109" dirty="0">
              <a:solidFill>
                <a:srgbClr val="363929"/>
              </a:solidFill>
              <a:latin typeface="Optima"/>
              <a:ea typeface="+mn-ea"/>
              <a:cs typeface="+mn-cs"/>
              <a:sym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396955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Orange Blue Sky Background Images – Browse 1,713,263 Stock Photos, Vectors,  and Vide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榮耀君王墓中起，哈利路亞！…"/>
          <p:cNvSpPr txBox="1">
            <a:spLocks noGrp="1"/>
          </p:cNvSpPr>
          <p:nvPr>
            <p:ph type="title"/>
          </p:nvPr>
        </p:nvSpPr>
        <p:spPr>
          <a:xfrm>
            <a:off x="3263194" y="3385305"/>
            <a:ext cx="6259760" cy="279959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04327">
              <a:tabLst>
                <a:tab pos="988233" algn="l"/>
              </a:tabLst>
              <a:defRPr sz="6674">
                <a:effectLst>
                  <a:outerShdw blurRad="18034" dist="18034" dir="2700000" rotWithShape="0">
                    <a:srgbClr val="FFFFFF">
                      <a:alpha val="50000"/>
                    </a:srgbClr>
                  </a:outerShdw>
                </a:effectLst>
                <a:latin typeface="Noto Nastaliq Urdu"/>
                <a:ea typeface="Noto Nastaliq Urdu"/>
                <a:cs typeface="Noto Nastaliq Urdu"/>
                <a:sym typeface="Noto Nastaliq Urdu"/>
              </a:defRPr>
            </a:pPr>
            <a:r>
              <a:rPr lang="zh-CN" altLang="en-US" sz="3375" b="1" dirty="0">
                <a:latin typeface="+mj-ea"/>
                <a:ea typeface="+mj-ea"/>
              </a:rPr>
              <a:t>荣耀君王今复活 哈利路亚</a:t>
            </a:r>
            <a:br>
              <a:rPr lang="zh-CN" altLang="en-US" sz="3375" b="1" dirty="0">
                <a:latin typeface="+mj-ea"/>
                <a:ea typeface="+mj-ea"/>
              </a:rPr>
            </a:br>
            <a:r>
              <a:rPr lang="zh-CN" altLang="en-US" sz="3375" b="1" dirty="0">
                <a:latin typeface="+mj-ea"/>
                <a:ea typeface="+mj-ea"/>
              </a:rPr>
              <a:t>祂曾舍命为救我 哈利路亚</a:t>
            </a:r>
            <a:br>
              <a:rPr lang="zh-CN" altLang="en-US" sz="3375" b="1" dirty="0">
                <a:latin typeface="+mj-ea"/>
                <a:ea typeface="+mj-ea"/>
              </a:rPr>
            </a:br>
            <a:r>
              <a:rPr lang="zh-CN" altLang="en-US" sz="3375" b="1" dirty="0">
                <a:latin typeface="+mj-ea"/>
                <a:ea typeface="+mj-ea"/>
              </a:rPr>
              <a:t>死亡毒钩今何在 哈利路亚</a:t>
            </a:r>
            <a:br>
              <a:rPr lang="zh-CN" altLang="en-US" sz="3375" b="1" dirty="0">
                <a:latin typeface="+mj-ea"/>
                <a:ea typeface="+mj-ea"/>
              </a:rPr>
            </a:br>
            <a:r>
              <a:rPr lang="zh-CN" altLang="en-US" sz="3375" b="1" dirty="0">
                <a:latin typeface="+mj-ea"/>
                <a:ea typeface="+mj-ea"/>
              </a:rPr>
              <a:t>你所夸坟墓何归 哈利路亚</a:t>
            </a:r>
            <a:endParaRPr sz="3375" b="1" dirty="0">
              <a:latin typeface="+mj-ea"/>
              <a:ea typeface="+mj-ea"/>
            </a:endParaRPr>
          </a:p>
        </p:txBody>
      </p:sp>
      <p:sp>
        <p:nvSpPr>
          <p:cNvPr id="150" name="Lives again our glorious King, Alleluia!…"/>
          <p:cNvSpPr txBox="1"/>
          <p:nvPr/>
        </p:nvSpPr>
        <p:spPr>
          <a:xfrm>
            <a:off x="758031" y="688770"/>
            <a:ext cx="10675939" cy="2558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625" tIns="47625" rIns="47625" bIns="47625" anchor="ctr">
            <a:spAutoFit/>
          </a:bodyPr>
          <a:lstStyle/>
          <a:p>
            <a:pPr algn="ctr" defTabSz="321457" hangingPunct="0">
              <a:buClrTx/>
            </a:pP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Lives again our glorious King, Alleluia!</a:t>
            </a:r>
            <a:b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</a:b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Where, O death, is now thy sting? Alleluia!</a:t>
            </a:r>
            <a:b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</a:b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Once He died our souls to save, Alleluia!</a:t>
            </a:r>
            <a:b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</a:b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Where thy victory, O grave? Alleluia!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5BF2D6-40DC-C84D-B6D1-85164B06B450}"/>
              </a:ext>
            </a:extLst>
          </p:cNvPr>
          <p:cNvSpPr txBox="1"/>
          <p:nvPr/>
        </p:nvSpPr>
        <p:spPr>
          <a:xfrm>
            <a:off x="5029665" y="6323044"/>
            <a:ext cx="2726820" cy="39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 defTabSz="321457" hangingPunct="0">
              <a:buClrTx/>
            </a:pPr>
            <a:r>
              <a:rPr lang="zh-CN" altLang="en-US" sz="2109" dirty="0">
                <a:solidFill>
                  <a:srgbClr val="363929"/>
                </a:solidFill>
                <a:latin typeface="Optima"/>
                <a:sym typeface="Optima"/>
              </a:rPr>
              <a:t>基督我主今复活 </a:t>
            </a:r>
            <a:r>
              <a:rPr lang="en-US" altLang="zh-CN" sz="2109" dirty="0">
                <a:solidFill>
                  <a:srgbClr val="363929"/>
                </a:solidFill>
                <a:latin typeface="Optima"/>
                <a:sym typeface="Optima"/>
              </a:rPr>
              <a:t>2/4</a:t>
            </a:r>
            <a:endParaRPr lang="en-US" sz="2109" dirty="0">
              <a:solidFill>
                <a:srgbClr val="363929"/>
              </a:solidFill>
              <a:latin typeface="Optima"/>
              <a:ea typeface="+mn-ea"/>
              <a:cs typeface="+mn-cs"/>
              <a:sym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321652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Orange Blue Sky Background Images – Browse 1,713,263 Stock Photos, Vectors,  and Vide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爱之救贖已完成，哈利路亞！戰爭完畢主得勝，哈利路亞！…"/>
          <p:cNvSpPr txBox="1">
            <a:spLocks noGrp="1"/>
          </p:cNvSpPr>
          <p:nvPr>
            <p:ph type="title"/>
          </p:nvPr>
        </p:nvSpPr>
        <p:spPr>
          <a:xfrm>
            <a:off x="1845413" y="279797"/>
            <a:ext cx="9084191" cy="3792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00041">
              <a:tabLst>
                <a:tab pos="976327" algn="l"/>
              </a:tabLst>
              <a:defRPr sz="6579">
                <a:effectLst>
                  <a:outerShdw blurRad="17780" dist="1778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zh-CN" altLang="en-US" sz="5062" b="1" dirty="0">
                <a:solidFill>
                  <a:srgbClr val="C00000"/>
                </a:solidFill>
              </a:rPr>
              <a:t>爱之救赎已完成 哈利路亚</a:t>
            </a:r>
            <a:br>
              <a:rPr lang="zh-CN" altLang="en-US" sz="5062" b="1" dirty="0">
                <a:solidFill>
                  <a:srgbClr val="C00000"/>
                </a:solidFill>
              </a:rPr>
            </a:br>
            <a:r>
              <a:rPr lang="zh-CN" altLang="en-US" sz="5062" b="1" dirty="0">
                <a:solidFill>
                  <a:srgbClr val="C00000"/>
                </a:solidFill>
              </a:rPr>
              <a:t>与敌争战主得胜 哈利路亚</a:t>
            </a:r>
            <a:br>
              <a:rPr lang="zh-CN" altLang="en-US" sz="5062" b="1" dirty="0">
                <a:solidFill>
                  <a:srgbClr val="C00000"/>
                </a:solidFill>
              </a:rPr>
            </a:br>
            <a:r>
              <a:rPr lang="zh-CN" altLang="en-US" sz="5062" b="1" dirty="0">
                <a:solidFill>
                  <a:srgbClr val="C00000"/>
                </a:solidFill>
              </a:rPr>
              <a:t>墓石守兵均徒然 哈利路亚</a:t>
            </a:r>
            <a:br>
              <a:rPr lang="zh-CN" altLang="en-US" sz="5062" b="1" dirty="0">
                <a:solidFill>
                  <a:srgbClr val="C00000"/>
                </a:solidFill>
              </a:rPr>
            </a:br>
            <a:r>
              <a:rPr lang="zh-CN" altLang="en-US" sz="5062" b="1" dirty="0">
                <a:solidFill>
                  <a:srgbClr val="C00000"/>
                </a:solidFill>
              </a:rPr>
              <a:t>基督冲开死亡门 哈利路亚</a:t>
            </a:r>
            <a:endParaRPr sz="5062" b="1" dirty="0">
              <a:solidFill>
                <a:srgbClr val="C00000"/>
              </a:solidFill>
            </a:endParaRPr>
          </a:p>
        </p:txBody>
      </p:sp>
      <p:sp>
        <p:nvSpPr>
          <p:cNvPr id="154" name="Love's redeeming work is done, Alleluia!…"/>
          <p:cNvSpPr txBox="1"/>
          <p:nvPr/>
        </p:nvSpPr>
        <p:spPr>
          <a:xfrm>
            <a:off x="2407841" y="4223218"/>
            <a:ext cx="8187896" cy="1827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625" tIns="47625" rIns="47625" bIns="47625" anchor="ctr">
            <a:spAutoFit/>
          </a:bodyPr>
          <a:lstStyle/>
          <a:p>
            <a:pPr algn="ctr" defTabSz="321457" hangingPunct="0">
              <a:buClrTx/>
            </a:pP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Love’s redeeming work is done, Alleluia!</a:t>
            </a:r>
            <a:b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</a:b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Fought the fight, the battle won, Alleluia!</a:t>
            </a:r>
            <a:b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</a:b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Death in vain forbids His rise, Alleluia!</a:t>
            </a:r>
            <a:b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</a:b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Christ hath opened paradise, Alleluia!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A48C1B-8762-1C42-BE62-445398951215}"/>
              </a:ext>
            </a:extLst>
          </p:cNvPr>
          <p:cNvSpPr txBox="1"/>
          <p:nvPr/>
        </p:nvSpPr>
        <p:spPr>
          <a:xfrm>
            <a:off x="5029665" y="6323044"/>
            <a:ext cx="2726820" cy="39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 defTabSz="321457" hangingPunct="0">
              <a:buClrTx/>
            </a:pPr>
            <a:r>
              <a:rPr lang="zh-CN" altLang="en-US" sz="2109" dirty="0">
                <a:solidFill>
                  <a:srgbClr val="363929"/>
                </a:solidFill>
                <a:latin typeface="Optima"/>
                <a:sym typeface="Optima"/>
              </a:rPr>
              <a:t>基督我主今复活 </a:t>
            </a:r>
            <a:r>
              <a:rPr lang="en-US" altLang="zh-CN" sz="2109" dirty="0">
                <a:solidFill>
                  <a:srgbClr val="363929"/>
                </a:solidFill>
                <a:latin typeface="Optima"/>
                <a:sym typeface="Optima"/>
              </a:rPr>
              <a:t>3/4</a:t>
            </a:r>
            <a:endParaRPr lang="en-US" sz="2109" dirty="0">
              <a:solidFill>
                <a:srgbClr val="363929"/>
              </a:solidFill>
              <a:latin typeface="Optima"/>
              <a:ea typeface="+mn-ea"/>
              <a:cs typeface="+mn-cs"/>
              <a:sym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842183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Orange Blue Sky Background Images – Browse 1,713,263 Stock Photos, Vectors,  and Vide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庆贺天地独一神，哈利路亞！赞美颂声满人间，哈利路亞！…"/>
          <p:cNvSpPr txBox="1">
            <a:spLocks noGrp="1"/>
          </p:cNvSpPr>
          <p:nvPr>
            <p:ph type="title"/>
          </p:nvPr>
        </p:nvSpPr>
        <p:spPr>
          <a:xfrm>
            <a:off x="3587027" y="3645194"/>
            <a:ext cx="5307289" cy="253970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82897">
              <a:tabLst>
                <a:tab pos="916795" algn="l"/>
              </a:tabLst>
              <a:defRPr sz="6204">
                <a:effectLst>
                  <a:outerShdw blurRad="16764" dist="1676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zh-CN" altLang="en-US" sz="3375" b="1" dirty="0"/>
              <a:t>高唱赞美天上神 哈利路亚</a:t>
            </a:r>
            <a:br>
              <a:rPr lang="zh-CN" altLang="en-US" sz="3375" b="1" dirty="0"/>
            </a:br>
            <a:r>
              <a:rPr lang="zh-CN" altLang="en-US" sz="3375" b="1" dirty="0"/>
              <a:t>颂祂慈爱到永恒 哈利路亚</a:t>
            </a:r>
            <a:br>
              <a:rPr lang="zh-CN" altLang="en-US" sz="3375" b="1" dirty="0"/>
            </a:br>
            <a:r>
              <a:rPr lang="zh-CN" altLang="en-US" sz="3375" b="1" dirty="0"/>
              <a:t>赞美至高天上君 哈利路亚</a:t>
            </a:r>
            <a:br>
              <a:rPr lang="zh-CN" altLang="en-US" sz="3375" b="1" dirty="0"/>
            </a:br>
            <a:r>
              <a:rPr lang="zh-CN" altLang="en-US" sz="3375" b="1" dirty="0"/>
              <a:t>圣父圣子与圣灵 哈利路亚</a:t>
            </a:r>
            <a:endParaRPr sz="3375" b="1" dirty="0"/>
          </a:p>
        </p:txBody>
      </p:sp>
      <p:sp>
        <p:nvSpPr>
          <p:cNvPr id="158" name="Hail the Lord of earth and heaven, Alleluia!…"/>
          <p:cNvSpPr txBox="1"/>
          <p:nvPr/>
        </p:nvSpPr>
        <p:spPr>
          <a:xfrm>
            <a:off x="1356885" y="737078"/>
            <a:ext cx="10072379" cy="2558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625" tIns="47625" rIns="47625" bIns="47625" anchor="ctr">
            <a:spAutoFit/>
          </a:bodyPr>
          <a:lstStyle/>
          <a:p>
            <a:pPr algn="ctr" defTabSz="321457" hangingPunct="0">
              <a:buClrTx/>
            </a:pP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Sing we to our God above, Alleluia!</a:t>
            </a:r>
            <a:b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</a:b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Praise eternal as His love, Alleluia!</a:t>
            </a:r>
            <a:b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</a:b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Praise Him all ye heavenly host, Alleluia!</a:t>
            </a:r>
            <a:b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</a:b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Father, Son and Holy Ghost, Alleluia!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408106-D77F-3B4E-B842-15B682AAB964}"/>
              </a:ext>
            </a:extLst>
          </p:cNvPr>
          <p:cNvSpPr txBox="1"/>
          <p:nvPr/>
        </p:nvSpPr>
        <p:spPr>
          <a:xfrm>
            <a:off x="5029665" y="6323044"/>
            <a:ext cx="2726820" cy="39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 defTabSz="321457" hangingPunct="0">
              <a:buClrTx/>
            </a:pPr>
            <a:r>
              <a:rPr lang="zh-CN" altLang="en-US" sz="2109" dirty="0">
                <a:solidFill>
                  <a:srgbClr val="363929"/>
                </a:solidFill>
                <a:latin typeface="Optima"/>
                <a:sym typeface="Optima"/>
              </a:rPr>
              <a:t>基督我主今复活 </a:t>
            </a:r>
            <a:r>
              <a:rPr lang="en-US" altLang="zh-CN" sz="2109" dirty="0">
                <a:solidFill>
                  <a:srgbClr val="363929"/>
                </a:solidFill>
                <a:latin typeface="Optima"/>
                <a:sym typeface="Optima"/>
              </a:rPr>
              <a:t>4/4</a:t>
            </a:r>
            <a:endParaRPr lang="en-US" sz="2109" dirty="0">
              <a:solidFill>
                <a:srgbClr val="363929"/>
              </a:solidFill>
              <a:latin typeface="Optima"/>
              <a:ea typeface="+mn-ea"/>
              <a:cs typeface="+mn-cs"/>
              <a:sym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701449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Orange Blue Sky Background Images – Browse 1,713,263 Stock Photos, Vectors,  and Vide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庆贺天地独一神，哈利路亞！赞美颂声满人间，哈利路亞！…"/>
          <p:cNvSpPr txBox="1">
            <a:spLocks noGrp="1"/>
          </p:cNvSpPr>
          <p:nvPr>
            <p:ph type="title"/>
          </p:nvPr>
        </p:nvSpPr>
        <p:spPr>
          <a:xfrm>
            <a:off x="1530092" y="430064"/>
            <a:ext cx="9131816" cy="382044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82897">
              <a:tabLst>
                <a:tab pos="916795" algn="l"/>
              </a:tabLst>
              <a:defRPr sz="6204">
                <a:effectLst>
                  <a:outerShdw blurRad="16764" dist="1676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zh-CN" altLang="en-US" sz="5062" b="1" dirty="0">
                <a:solidFill>
                  <a:srgbClr val="C00000"/>
                </a:solidFill>
              </a:rPr>
              <a:t>高唱赞美天上神 哈利路亚</a:t>
            </a:r>
            <a:br>
              <a:rPr lang="zh-CN" altLang="en-US" sz="5062" b="1" dirty="0">
                <a:solidFill>
                  <a:srgbClr val="C00000"/>
                </a:solidFill>
              </a:rPr>
            </a:br>
            <a:r>
              <a:rPr lang="zh-CN" altLang="en-US" sz="5062" b="1" dirty="0">
                <a:solidFill>
                  <a:srgbClr val="C00000"/>
                </a:solidFill>
              </a:rPr>
              <a:t>颂祂慈爱到永恒 哈利路亚</a:t>
            </a:r>
            <a:br>
              <a:rPr lang="zh-CN" altLang="en-US" sz="5062" b="1" dirty="0">
                <a:solidFill>
                  <a:srgbClr val="C00000"/>
                </a:solidFill>
              </a:rPr>
            </a:br>
            <a:r>
              <a:rPr lang="zh-CN" altLang="en-US" sz="5062" b="1" dirty="0">
                <a:solidFill>
                  <a:srgbClr val="C00000"/>
                </a:solidFill>
              </a:rPr>
              <a:t>赞美至高天上君 哈利路亚</a:t>
            </a:r>
            <a:br>
              <a:rPr lang="zh-CN" altLang="en-US" sz="5062" b="1" dirty="0">
                <a:solidFill>
                  <a:srgbClr val="C00000"/>
                </a:solidFill>
              </a:rPr>
            </a:br>
            <a:r>
              <a:rPr lang="zh-CN" altLang="en-US" sz="5062" b="1" dirty="0">
                <a:solidFill>
                  <a:srgbClr val="C00000"/>
                </a:solidFill>
              </a:rPr>
              <a:t>圣父圣子与圣灵 哈利路亚</a:t>
            </a:r>
            <a:endParaRPr sz="5062" b="1" dirty="0">
              <a:solidFill>
                <a:srgbClr val="C00000"/>
              </a:solidFill>
            </a:endParaRPr>
          </a:p>
        </p:txBody>
      </p:sp>
      <p:sp>
        <p:nvSpPr>
          <p:cNvPr id="158" name="Hail the Lord of earth and heaven, Alleluia!…"/>
          <p:cNvSpPr txBox="1"/>
          <p:nvPr/>
        </p:nvSpPr>
        <p:spPr>
          <a:xfrm>
            <a:off x="2729804" y="4338513"/>
            <a:ext cx="7708361" cy="1827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625" tIns="47625" rIns="47625" bIns="47625" anchor="ctr">
            <a:spAutoFit/>
          </a:bodyPr>
          <a:lstStyle/>
          <a:p>
            <a:pPr algn="ctr" defTabSz="321457" hangingPunct="0">
              <a:buClrTx/>
            </a:pP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Sing we to our God above, Alleluia!</a:t>
            </a:r>
            <a:b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</a:b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Praise eternal as His love, Alleluia!</a:t>
            </a:r>
            <a:b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</a:b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Praise Him all ye heavenly host, Alleluia!</a:t>
            </a:r>
            <a:b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</a:br>
            <a:r>
              <a:rPr lang="en-US" sz="2812" b="1" dirty="0">
                <a:solidFill>
                  <a:srgbClr val="363929"/>
                </a:solidFill>
                <a:latin typeface="Optima"/>
                <a:sym typeface="Optima"/>
              </a:rPr>
              <a:t>Father, Son and Holy Ghost, Alleluia!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408106-D77F-3B4E-B842-15B682AAB964}"/>
              </a:ext>
            </a:extLst>
          </p:cNvPr>
          <p:cNvSpPr txBox="1"/>
          <p:nvPr/>
        </p:nvSpPr>
        <p:spPr>
          <a:xfrm>
            <a:off x="5029665" y="6323044"/>
            <a:ext cx="2726820" cy="39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 defTabSz="321457" hangingPunct="0">
              <a:buClrTx/>
            </a:pPr>
            <a:r>
              <a:rPr lang="zh-CN" altLang="en-US" sz="2109" dirty="0">
                <a:solidFill>
                  <a:srgbClr val="363929"/>
                </a:solidFill>
                <a:latin typeface="Optima"/>
                <a:sym typeface="Optima"/>
              </a:rPr>
              <a:t>基督我主今复活 </a:t>
            </a:r>
            <a:r>
              <a:rPr lang="en-US" altLang="zh-CN" sz="2109" dirty="0">
                <a:solidFill>
                  <a:srgbClr val="363929"/>
                </a:solidFill>
                <a:latin typeface="Optima"/>
                <a:sym typeface="Optima"/>
              </a:rPr>
              <a:t>4/4</a:t>
            </a:r>
            <a:endParaRPr lang="en-US" sz="2109" dirty="0">
              <a:solidFill>
                <a:srgbClr val="363929"/>
              </a:solidFill>
              <a:latin typeface="Optima"/>
              <a:ea typeface="+mn-ea"/>
              <a:cs typeface="+mn-cs"/>
              <a:sym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843711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Orange Blue Sky Background Images – Browse 1,713,263 Stock Photos, Vectors,  and Vide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爱之救贖已完成，哈利路亞！戰爭完畢主得勝，哈利路亞！…"/>
          <p:cNvSpPr txBox="1">
            <a:spLocks noGrp="1"/>
          </p:cNvSpPr>
          <p:nvPr>
            <p:ph type="title"/>
          </p:nvPr>
        </p:nvSpPr>
        <p:spPr>
          <a:xfrm>
            <a:off x="3692527" y="3694332"/>
            <a:ext cx="5716526" cy="240839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00041">
              <a:tabLst>
                <a:tab pos="976327" algn="l"/>
              </a:tabLst>
              <a:defRPr sz="6579">
                <a:effectLst>
                  <a:outerShdw blurRad="17780" dist="1778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zh-CN" altLang="en-US" sz="3375" b="1" dirty="0"/>
              <a:t>爱之救赎已完成 哈利路亚</a:t>
            </a:r>
            <a:br>
              <a:rPr lang="zh-CN" altLang="en-US" sz="3375" b="1" dirty="0"/>
            </a:br>
            <a:r>
              <a:rPr lang="zh-CN" altLang="en-US" sz="3375" b="1" dirty="0"/>
              <a:t>与敌争战主得胜 哈利路亚</a:t>
            </a:r>
            <a:br>
              <a:rPr lang="zh-CN" altLang="en-US" sz="3375" b="1" dirty="0"/>
            </a:br>
            <a:r>
              <a:rPr lang="zh-CN" altLang="en-US" sz="3375" b="1" dirty="0"/>
              <a:t>墓石守兵均徒然 哈利路亚</a:t>
            </a:r>
            <a:br>
              <a:rPr lang="zh-CN" altLang="en-US" sz="3375" b="1" dirty="0"/>
            </a:br>
            <a:r>
              <a:rPr lang="zh-CN" altLang="en-US" sz="3375" b="1" dirty="0"/>
              <a:t>基督冲开死亡门 哈利路亚</a:t>
            </a:r>
            <a:endParaRPr sz="3375" b="1" dirty="0"/>
          </a:p>
        </p:txBody>
      </p:sp>
      <p:sp>
        <p:nvSpPr>
          <p:cNvPr id="154" name="Love's redeeming work is done, Alleluia!…"/>
          <p:cNvSpPr txBox="1"/>
          <p:nvPr/>
        </p:nvSpPr>
        <p:spPr>
          <a:xfrm>
            <a:off x="1407048" y="613051"/>
            <a:ext cx="9972054" cy="2558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625" tIns="47625" rIns="47625" bIns="47625" anchor="ctr">
            <a:spAutoFit/>
          </a:bodyPr>
          <a:lstStyle/>
          <a:p>
            <a:pPr algn="ctr" defTabSz="321457" hangingPunct="0">
              <a:buClrTx/>
            </a:pP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Love’s redeeming work is done, Alleluia!</a:t>
            </a:r>
            <a:b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</a:b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Fought the fight, the battle won, Alleluia!</a:t>
            </a:r>
            <a:b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</a:b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Death in vain forbids His rise, Alleluia!</a:t>
            </a:r>
            <a:b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</a:br>
            <a:r>
              <a:rPr lang="en-US" sz="4000" b="1" dirty="0">
                <a:solidFill>
                  <a:srgbClr val="C00000"/>
                </a:solidFill>
                <a:latin typeface="Optima"/>
                <a:sym typeface="Optima"/>
              </a:rPr>
              <a:t>Christ hath opened paradise, Alleluia!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A48C1B-8762-1C42-BE62-445398951215}"/>
              </a:ext>
            </a:extLst>
          </p:cNvPr>
          <p:cNvSpPr txBox="1"/>
          <p:nvPr/>
        </p:nvSpPr>
        <p:spPr>
          <a:xfrm>
            <a:off x="5029665" y="6323044"/>
            <a:ext cx="2726820" cy="39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 defTabSz="321457" hangingPunct="0">
              <a:buClrTx/>
            </a:pPr>
            <a:r>
              <a:rPr lang="zh-CN" altLang="en-US" sz="2109" dirty="0">
                <a:solidFill>
                  <a:srgbClr val="363929"/>
                </a:solidFill>
                <a:latin typeface="Optima"/>
                <a:sym typeface="Optima"/>
              </a:rPr>
              <a:t>基督我主今复活 </a:t>
            </a:r>
            <a:r>
              <a:rPr lang="en-US" altLang="zh-CN" sz="2109" dirty="0">
                <a:solidFill>
                  <a:srgbClr val="363929"/>
                </a:solidFill>
                <a:latin typeface="Optima"/>
                <a:sym typeface="Optima"/>
              </a:rPr>
              <a:t>3/4</a:t>
            </a:r>
            <a:endParaRPr lang="en-US" sz="2109" dirty="0">
              <a:solidFill>
                <a:srgbClr val="363929"/>
              </a:solidFill>
              <a:latin typeface="Optima"/>
              <a:ea typeface="+mn-ea"/>
              <a:cs typeface="+mn-cs"/>
              <a:sym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112131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13568</TotalTime>
  <Words>226</Words>
  <Application>Microsoft Office PowerPoint</Application>
  <PresentationFormat>Custom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自訂設計</vt:lpstr>
      <vt:lpstr>LinenBook</vt:lpstr>
      <vt:lpstr>基督我主今复活  Christ the Lord Is Risen Today</vt:lpstr>
      <vt:lpstr>基督我主今复活 哈利路亚 天人一致同欢欣 哈利路亚 高声歌颂赞主名 哈利路亚 天唱地和齐响应 哈利路亚</vt:lpstr>
      <vt:lpstr>荣耀君王今复活 哈利路亚 祂曾舍命为救我 哈利路亚 死亡毒钩今何在 哈利路亚 你所夸坟墓何归 哈利路亚</vt:lpstr>
      <vt:lpstr>基督我主今复活 哈利路亚 天人一致同欢欣 哈利路亚 高声歌颂赞主名 哈利路亚 天唱地和齐响应 哈利路亚</vt:lpstr>
      <vt:lpstr>荣耀君王今复活 哈利路亚 祂曾舍命为救我 哈利路亚 死亡毒钩今何在 哈利路亚 你所夸坟墓何归 哈利路亚</vt:lpstr>
      <vt:lpstr>爱之救赎已完成 哈利路亚 与敌争战主得胜 哈利路亚 墓石守兵均徒然 哈利路亚 基督冲开死亡门 哈利路亚</vt:lpstr>
      <vt:lpstr>高唱赞美天上神 哈利路亚 颂祂慈爱到永恒 哈利路亚 赞美至高天上君 哈利路亚 圣父圣子与圣灵 哈利路亚</vt:lpstr>
      <vt:lpstr>高唱赞美天上神 哈利路亚 颂祂慈爱到永恒 哈利路亚 赞美至高天上君 哈利路亚 圣父圣子与圣灵 哈利路亚</vt:lpstr>
      <vt:lpstr>爱之救赎已完成 哈利路亚 与敌争战主得胜 哈利路亚 墓石守兵均徒然 哈利路亚 基督冲开死亡门 哈利路亚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Lu-Tao Wang</dc:creator>
  <cp:lastModifiedBy>wangps</cp:lastModifiedBy>
  <cp:revision>703</cp:revision>
  <dcterms:created xsi:type="dcterms:W3CDTF">1999-09-19T02:56:02Z</dcterms:created>
  <dcterms:modified xsi:type="dcterms:W3CDTF">2025-04-20T01:44:56Z</dcterms:modified>
</cp:coreProperties>
</file>